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1" r:id="rId4"/>
    <p:sldId id="1147" r:id="rId5"/>
    <p:sldId id="1142" r:id="rId6"/>
    <p:sldId id="1148" r:id="rId7"/>
    <p:sldId id="1149" r:id="rId8"/>
    <p:sldId id="1150" r:id="rId9"/>
    <p:sldId id="1143" r:id="rId10"/>
    <p:sldId id="1151" r:id="rId11"/>
    <p:sldId id="1152" r:id="rId12"/>
    <p:sldId id="1153" r:id="rId13"/>
    <p:sldId id="1154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45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句意：南部降雨量比北部少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因此南部更干旱。根据比较级结构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...than...” ,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描述降雨量差异。故填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作为形容词使用时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其比较级和最高级属于不规则变化形式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least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Kalahari is a big area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bushland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in the southern part than in the northern part, so the south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fewer plants and animals there, and it’s more difficult for people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it rains at the end of the summer, the land becomes greener 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weeks, there are millions of little flowers and even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4846" y="1412776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less</a:t>
            </a:r>
            <a:endParaRPr lang="zh-CN" altLang="en-US" dirty="0"/>
          </a:p>
        </p:txBody>
      </p:sp>
      <p:pic>
        <p:nvPicPr>
          <p:cNvPr id="5" name="箭头右.eps" descr="id:21474876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18743" y="5163651"/>
            <a:ext cx="449284" cy="35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3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453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句意：那里的动植物更少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人们生活更困难。此处考查固定结构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“it’s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adj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sb.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do sth.”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。不定式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作真正主语。故填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Kalahari is a big area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bushland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in the southern part than in the northern part, so the south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fewer plants and animals there, and it’s more difficult for people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it rains at the end of the summer, the land becomes greener 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weeks, there are millions of little flowers and even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55334"/>
            <a:ext cx="978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live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83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453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句意：在几个星期里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这里会有数百万朵小花甚至蝴蝶！此处描写短暂的美好时期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表肯定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用来修饰复数名词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有少量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强调数量虽少但存在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表示肯定含义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几乎没有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强调数量不足或缺乏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表示否定含义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Kalahari is a big area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bushland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in the southern part than in the northern part, so the south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fewer plants and animals there, and it’s more difficult for people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it rains at the end of the summer, the land becomes greener 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weeks, there are millions of little flowers and even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15142" y="304489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pic>
        <p:nvPicPr>
          <p:cNvPr id="5" name="箭头右.eps" descr="id:21474876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5157192"/>
            <a:ext cx="652895" cy="51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0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表示前后句为转折关系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连接对立观点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代词指代上文提到过的名词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形容词的比较级和最高级的不规则变化形式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固定句型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876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358" y="1809398"/>
            <a:ext cx="136588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0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介绍了生活在非洲南部卡拉哈里沙漠的桑人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的原始生活方式以及该地区的自然特征。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00" y="1302954"/>
            <a:ext cx="11037612" cy="12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63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句意：这是非洲南部最炎热的地区之一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而且这里常常缺水。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“one of”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结构后需接名词复数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应变为复数形式。故填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eat wild animals, plants, berries, nuts and insects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hunt with bows and arrows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弓箭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dangerous snakes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spiders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southern Africa’s hottest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there is often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to get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ill, there are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to get medicine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8862" y="2419238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places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63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句意：人们也必须从植物中获取药物。此处考查固定搭配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“get...from...”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获取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“get water from plants”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结构一致。故填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eat wild animals, plants, berries, nuts and insects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hunt with bows and arrows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弓箭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dangerous snakes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spiders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southern Africa’s hottest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there is often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to get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ill, there are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to get medicine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567822"/>
            <a:ext cx="828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884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67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句意：他们的生活方式非常简单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但他们对动植物的了解比大多数人多。前后句为转折关系。故填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the San, the last people living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have another name—“Bush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lifestyle is very simple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know more about animals and plants than most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live in small groups of 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huts—little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are made of wood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schools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from the older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many wild life skills 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live in a dangerous place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evenings, the group of people often sit around a fire and tell stories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3398" y="1412776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67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句意：这些房子由木头和草建成。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连接并列成分（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为原形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the San, the last people living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have another name—“Bush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lifestyle is very simple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know more about animals and plants than most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live in small groups of 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huts—little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are made of wood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schools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from the older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many wild life skills 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live in a dangerous place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evenings, the group of people often sit around a fire and tell stories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95798" y="2458820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grass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06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67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句意：他们掌握许多野外生存技能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因此他们能在卡拉哈里这样的危险地方生活。此处需代词指代前文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San people”,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且代词作主语。故用代词的主格形式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the San, the last people living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have another name—“Bush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lifestyle is very simple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know more about animals and plants than most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live in small groups of 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huts—little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are made of wood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schools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from the older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many wild life skills 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live in a dangerous place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evenings, the group of people often sit around a fire and tell stories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5246" y="3536920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38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67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句意：夜晚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人们常围坐在火堆旁开心地讲故事。此处修饰动词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需用副词形式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变为副词形式。故填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the San, the last people living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have another name—“Bush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lifestyle is very simple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know more about animals and plants than most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 people live in small groups of 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huts—little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are made of wood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schools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from the older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many wild life skills 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live in a dangerous place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Kalahari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evenings, the group of people often sit around a fire and tell stories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635551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happily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655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453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句意：卡拉哈里是非洲南部一片广袤的灌木丛林地。名词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Africa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非洲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）前需用形容词修饰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变为形容词。故填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southern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Kalahari is a big area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bushland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in the southern part than in the northern part, so the south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fewer plants and animals there, and it’s more difficult for people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it rains at the end of the summer, the land becomes greener and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weeks, there are millions of little flowers and even butterflies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35238" y="836712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southern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825</Words>
  <Application>Microsoft Office PowerPoint</Application>
  <PresentationFormat>自定义</PresentationFormat>
  <Paragraphs>50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448</cp:revision>
  <dcterms:created xsi:type="dcterms:W3CDTF">2020-11-06T05:24:00Z</dcterms:created>
  <dcterms:modified xsi:type="dcterms:W3CDTF">2025-09-17T08:11:47Z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